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655DF0-B82B-4F78-9BA0-314932544CF9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235C1B3-0BEF-48D8-9AA3-595C575494F2}" type="slidenum">
              <a:rPr/>
              <a:pPr lvl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l-PL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ECC0DD-F9AC-451F-BCBD-08EC2E0D20DA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956A66-0676-4819-A4FA-8BCEB400A7B8}" type="slidenum">
              <a:rPr/>
              <a:pPr lvl="0"/>
              <a:t>‹#›</a:t>
            </a:fld>
            <a:fld id="{7E837367-568A-4067-B3CA-51D0ECAFD8EC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411817-6E66-4028-970F-74E41C4A5D1C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5DB784-D334-4ED1-AC30-2A6F04459009}" type="slidenum">
              <a:rPr/>
              <a:pPr lvl="0"/>
              <a:t>‹#›</a:t>
            </a:fld>
            <a:fld id="{8852C05F-6108-4180-9B37-FD06386F1012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6629400" y="1604964"/>
            <a:ext cx="2057400" cy="45259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457200" y="1604964"/>
            <a:ext cx="6019796" cy="4525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854C86-D314-41D0-B6A2-58F09B3B9DC4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2C9B1B-4112-4961-9DFC-892EFA1E11B2}" type="slidenum">
              <a:rPr/>
              <a:pPr lvl="0"/>
              <a:t>‹#›</a:t>
            </a:fld>
            <a:fld id="{7BC0059E-8C39-495E-9553-29102FD6DD4F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533FCB-FAA5-400A-9B74-3481D3E70E13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42ACBD-2B7B-4432-A00C-431DA5A9ADB6}" type="slidenum">
              <a:rPr/>
              <a:pPr lvl="0"/>
              <a:t>‹#›</a:t>
            </a:fld>
            <a:fld id="{63A4190F-B2A1-4FDC-B258-786BBB442F39}" type="slidenum">
              <a:rPr/>
              <a:pPr lvl="0"/>
              <a:t>‹#›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145FB7-8C67-497D-9519-698271AAFB33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75867D-3628-468C-ADCC-BFC2357756D9}" type="slidenum">
              <a:rPr/>
              <a:pPr lvl="0"/>
              <a:t>‹#›</a:t>
            </a:fld>
            <a:fld id="{904F8AE6-5D5D-4708-B968-341DBFD8DCDB}" type="slidenum">
              <a:rPr/>
              <a:pPr lvl="0"/>
              <a:t>‹#›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01337C-90BA-442F-9D8D-0599893AC1A3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68E760-97E0-4B95-9F62-92B5DF1172A7}" type="slidenum">
              <a:rPr/>
              <a:pPr lvl="0"/>
              <a:t>‹#›</a:t>
            </a:fld>
            <a:fld id="{76BEB80E-447F-4E40-8D2D-A7FB430DB217}" type="slidenum">
              <a:rPr/>
              <a:pPr lvl="0"/>
              <a:t>‹#›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3657600" cy="48736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4267203" y="1600200"/>
            <a:ext cx="3657600" cy="48736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2A032E-BEF6-4E05-8F92-B5E0037B1DDA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269C12-90E7-457E-9DA9-17E5E394D29D}" type="slidenum">
              <a:rPr/>
              <a:pPr lvl="0"/>
              <a:t>‹#›</a:t>
            </a:fld>
            <a:fld id="{23BED7F9-1D21-4FF6-87DB-2556671D8D0A}" type="slidenum">
              <a:rPr/>
              <a:pPr lvl="0"/>
              <a:t>‹#›</a:t>
            </a:fld>
            <a:endParaRPr lang="pl-PL"/>
          </a:p>
        </p:txBody>
      </p:sp>
      <p:sp>
        <p:nvSpPr>
          <p:cNvPr id="7" name="Symbol zastępczy stopki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270033-B5B2-48BF-B756-E63D4FCC88F4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8" name="Symbol zastępczy numeru slajdu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07B722-F44B-494F-BAA5-8E0F29AA4890}" type="slidenum">
              <a:rPr/>
              <a:pPr lvl="0"/>
              <a:t>‹#›</a:t>
            </a:fld>
            <a:fld id="{9DE6C821-31EF-4096-B75E-AB26E59B6CC0}" type="slidenum">
              <a:rPr/>
              <a:pPr lvl="0"/>
              <a:t>‹#›</a:t>
            </a:fld>
            <a:endParaRPr lang="pl-PL"/>
          </a:p>
        </p:txBody>
      </p:sp>
      <p:sp>
        <p:nvSpPr>
          <p:cNvPr id="9" name="Symbol zastępczy stopki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91201B-47FD-45C3-9157-B9DC9804EF22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495550-1F8C-474C-B3E7-BD9BDC36B160}" type="slidenum">
              <a:rPr/>
              <a:pPr lvl="0"/>
              <a:t>‹#›</a:t>
            </a:fld>
            <a:fld id="{78720937-9F2F-478B-978E-1E880C77F498}" type="slidenum">
              <a:rPr/>
              <a:pPr lvl="0"/>
              <a:t>‹#›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0A04A6-0DD3-46F4-BDA9-B5A8A518EF02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3" name="Symbol zastępczy numeru slajdu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7C44DA-B960-4F11-945B-DBE73F48A32E}" type="slidenum">
              <a:rPr/>
              <a:pPr lvl="0"/>
              <a:t>‹#›</a:t>
            </a:fld>
            <a:fld id="{A39DFC57-ABB4-4F14-8DE5-FC7794D376D7}" type="slidenum">
              <a:rPr/>
              <a:pPr lvl="0"/>
              <a:t>‹#›</a:t>
            </a:fld>
            <a:endParaRPr lang="pl-PL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7CAE6A-8735-4052-9E5C-D8E315F62ACC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913DA2-5C83-486B-A03A-07CA455C8070}" type="slidenum">
              <a:rPr/>
              <a:pPr lvl="0"/>
              <a:t>‹#›</a:t>
            </a:fld>
            <a:fld id="{6C3A4B87-53D5-44F3-8F8F-9A21527ADE1D}" type="slidenum">
              <a:rPr/>
              <a:pPr lvl="0"/>
              <a:t>‹#›</a:t>
            </a:fld>
            <a:endParaRPr lang="pl-PL"/>
          </a:p>
        </p:txBody>
      </p:sp>
      <p:sp>
        <p:nvSpPr>
          <p:cNvPr id="7" name="Symbol zastępczy stopki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87407A-5E8D-43A8-BA28-29ED2CE96A06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A624F1-E76A-4C77-A9B8-D330D9A582E0}" type="slidenum">
              <a:rPr/>
              <a:pPr lvl="0"/>
              <a:t>‹#›</a:t>
            </a:fld>
            <a:fld id="{51680817-9892-4FBF-8B90-6DDE99EE421A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1ABA53-9919-490D-B8C8-C2B4341C2AE3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D7B936-EE91-4948-995B-1E6B03669EA6}" type="slidenum">
              <a:rPr/>
              <a:pPr lvl="0"/>
              <a:t>‹#›</a:t>
            </a:fld>
            <a:fld id="{CBC0BA55-A0DD-4E67-B076-6E61FA27B8BB}" type="slidenum">
              <a:rPr/>
              <a:pPr lvl="0"/>
              <a:t>‹#›</a:t>
            </a:fld>
            <a:endParaRPr lang="pl-PL"/>
          </a:p>
        </p:txBody>
      </p:sp>
      <p:sp>
        <p:nvSpPr>
          <p:cNvPr id="7" name="Symbol zastępczy stopki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F948A7-581E-4706-806F-0CB7E6748212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B8D78B-AF72-4195-A6E6-3B159781BC9D}" type="slidenum">
              <a:rPr/>
              <a:pPr lvl="0"/>
              <a:t>‹#›</a:t>
            </a:fld>
            <a:fld id="{E3B465D9-5E8E-4C49-9881-2E456EED50BF}" type="slidenum">
              <a:rPr/>
              <a:pPr lvl="0"/>
              <a:t>‹#›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6057899" y="274640"/>
            <a:ext cx="1866903" cy="619918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5448296" cy="619918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EEA1E0-0A28-43C1-9F52-6C490F0D6436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5A8249-DC03-4EC2-8E7D-C31CAAB7605B}" type="slidenum">
              <a:rPr/>
              <a:pPr lvl="0"/>
              <a:t>‹#›</a:t>
            </a:fld>
            <a:fld id="{013513F3-F85B-45DC-82AD-2E8C7028054E}" type="slidenum">
              <a:rPr/>
              <a:pPr lvl="0"/>
              <a:t>‹#›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746122" y="1938335"/>
            <a:ext cx="3741733" cy="4321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4640259" y="1938335"/>
            <a:ext cx="3743325" cy="4321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cap="al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6A1813-26A5-4990-802B-7F96B0C27F1E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841D62-96BD-416E-8404-A6523469DCE2}" type="slidenum">
              <a:rPr/>
              <a:pPr lvl="0"/>
              <a:t>‹#›</a:t>
            </a:fld>
            <a:fld id="{36049209-A72E-4B54-B583-4A279530A06B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6529392" y="634995"/>
            <a:ext cx="1951036" cy="562451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671517" y="634995"/>
            <a:ext cx="5705471" cy="562451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4648196" y="1604964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440B4A-547E-4D11-9B47-D5AB2F7C6361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DE51A0-5149-4E21-A1CC-0294DC0F55C8}" type="slidenum">
              <a:rPr/>
              <a:pPr lvl="0"/>
              <a:t>‹#›</a:t>
            </a:fld>
            <a:fld id="{F10264B0-F08E-4118-A364-A6D187337339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17504B-A76F-4278-8891-678D969339B8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F14EDA-1142-433F-9AB1-8DBF679333ED}" type="slidenum">
              <a:rPr/>
              <a:pPr lvl="0"/>
              <a:t>‹#›</a:t>
            </a:fld>
            <a:fld id="{AE6C922C-AF46-4BD0-A853-4B4B296D5471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67B0D8-D4F5-4820-86D9-A1063C9C9CA8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2FF8FE-6430-41AD-BE5C-58A0FC2595D7}" type="slidenum">
              <a:rPr/>
              <a:pPr lvl="0"/>
              <a:t>‹#›</a:t>
            </a:fld>
            <a:fld id="{22C82C2E-9247-4649-9B5B-24EE7322B1E9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E2AF20-8DAC-436E-8A0E-C4DCADBAF745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7D1982-C6F9-475C-B7E7-D9887899F2BE}" type="slidenum">
              <a:rPr/>
              <a:pPr lvl="0"/>
              <a:t>‹#›</a:t>
            </a:fld>
            <a:fld id="{3D54F2EA-2110-485E-A5BA-9D13DFF8BB22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840C44-A818-4520-9CAC-C7F7704B3A9F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601EE5-3EF1-4105-A84F-27DFC9FA9694}" type="slidenum">
              <a:rPr/>
              <a:pPr lvl="0"/>
              <a:t>‹#›</a:t>
            </a:fld>
            <a:fld id="{094DDB25-B1EA-4529-9864-100D5F3EDEE3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A7C12E-8E98-4AC4-9E0F-D2CDC7FBDE11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4CD112-A581-435D-8273-69C22CA15E83}" type="slidenum">
              <a:rPr/>
              <a:pPr lvl="0"/>
              <a:t>‹#›</a:t>
            </a:fld>
            <a:fld id="{CDC7E5C6-47E1-4A03-B95D-F9753D11C6EB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Łącznik prostoliniowy 15"/>
          <p:cNvSpPr/>
          <p:nvPr/>
        </p:nvSpPr>
        <p:spPr>
          <a:xfrm>
            <a:off x="8762759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57">
            <a:solidFill>
              <a:srgbClr val="FEC2AE">
                <a:alpha val="93000"/>
              </a:srgbClr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Łącznik prostoliniowy 6"/>
          <p:cNvSpPr/>
          <p:nvPr/>
        </p:nvSpPr>
        <p:spPr>
          <a:xfrm>
            <a:off x="75959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241">
            <a:solidFill>
              <a:srgbClr val="FEC2AE"/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Łącznik prostoliniowy 8"/>
          <p:cNvSpPr/>
          <p:nvPr/>
        </p:nvSpPr>
        <p:spPr>
          <a:xfrm>
            <a:off x="8991359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83">
            <a:solidFill>
              <a:srgbClr val="FE8637"/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Prostokąt 9"/>
          <p:cNvSpPr/>
          <p:nvPr/>
        </p:nvSpPr>
        <p:spPr>
          <a:xfrm>
            <a:off x="8839084" y="0"/>
            <a:ext cx="3045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EC2AE">
              <a:alpha val="87000"/>
            </a:srgbClr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Łącznik prostoliniowy 10"/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FE8637"/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Elipsa 11"/>
          <p:cNvSpPr/>
          <p:nvPr/>
        </p:nvSpPr>
        <p:spPr>
          <a:xfrm>
            <a:off x="8156521" y="5715000"/>
            <a:ext cx="548283" cy="54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8" name="Tytuł 7"/>
          <p:cNvSpPr txBox="1">
            <a:spLocks noGrp="1"/>
          </p:cNvSpPr>
          <p:nvPr>
            <p:ph type="title"/>
          </p:nvPr>
        </p:nvSpPr>
        <p:spPr>
          <a:xfrm>
            <a:off x="2286000" y="3124075"/>
            <a:ext cx="6171843" cy="1893960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0" compatLnSpc="1"/>
          <a:lstStyle/>
          <a:p>
            <a:pPr lvl="0"/>
            <a:r>
              <a:rPr lang="pl-PL"/>
              <a:t>Kliknij, aby edytować format tekstu tytułuKliknij, aby edytować styl</a:t>
            </a:r>
          </a:p>
        </p:txBody>
      </p:sp>
      <p:sp>
        <p:nvSpPr>
          <p:cNvPr id="9" name="Podtytuł 8"/>
          <p:cNvSpPr/>
          <p:nvPr/>
        </p:nvSpPr>
        <p:spPr>
          <a:xfrm>
            <a:off x="2286000" y="5003276"/>
            <a:ext cx="6171843" cy="13712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i="0" u="none" strike="noStrike" kern="1200" cap="none" spc="0" baseline="0">
                <a:solidFill>
                  <a:srgbClr val="575F6D"/>
                </a:solidFill>
                <a:uFillTx/>
                <a:latin typeface="Century Schoolbook" pitchFamily="18"/>
                <a:ea typeface="Lucida Sans Unicode" pitchFamily="2"/>
                <a:cs typeface="Tahoma" pitchFamily="2"/>
              </a:rPr>
              <a:t>Kliknij, aby edytować styl wzorca podtytułu</a:t>
            </a:r>
          </a:p>
        </p:txBody>
      </p:sp>
      <p:sp>
        <p:nvSpPr>
          <p:cNvPr id="10" name="Symbol zastępczy daty 27"/>
          <p:cNvSpPr txBox="1">
            <a:spLocks noGrp="1"/>
          </p:cNvSpPr>
          <p:nvPr>
            <p:ph type="dt" sz="half" idx="2"/>
          </p:nvPr>
        </p:nvSpPr>
        <p:spPr>
          <a:xfrm rot="5400013">
            <a:off x="7765198" y="1174323"/>
            <a:ext cx="2285643" cy="380518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B111C97-614F-4DF9-85ED-AE2B95C5A258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11" name="Symbol zastępczy stopki 16"/>
          <p:cNvSpPr txBox="1">
            <a:spLocks noGrp="1"/>
          </p:cNvSpPr>
          <p:nvPr>
            <p:ph type="ftr" sz="quarter" idx="3"/>
          </p:nvPr>
        </p:nvSpPr>
        <p:spPr>
          <a:xfrm rot="5400013">
            <a:off x="7077410" y="4181579"/>
            <a:ext cx="3657243" cy="383764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12" name="Prostokąt 9"/>
          <p:cNvSpPr/>
          <p:nvPr/>
        </p:nvSpPr>
        <p:spPr>
          <a:xfrm>
            <a:off x="380884" y="0"/>
            <a:ext cx="609118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EC2AE">
              <a:alpha val="54000"/>
            </a:srgbClr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3" name="Prostokąt 11"/>
          <p:cNvSpPr/>
          <p:nvPr/>
        </p:nvSpPr>
        <p:spPr>
          <a:xfrm>
            <a:off x="276477" y="0"/>
            <a:ext cx="104397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ED9CD">
              <a:alpha val="36000"/>
            </a:srgbClr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990715" y="0"/>
            <a:ext cx="181444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ED9CD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5" name="Prostokąt 18"/>
          <p:cNvSpPr/>
          <p:nvPr/>
        </p:nvSpPr>
        <p:spPr>
          <a:xfrm>
            <a:off x="1141198" y="0"/>
            <a:ext cx="230035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EEDE8">
              <a:alpha val="71000"/>
            </a:srgbClr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6" name="Łącznik prostoliniowy 10"/>
          <p:cNvSpPr/>
          <p:nvPr/>
        </p:nvSpPr>
        <p:spPr>
          <a:xfrm>
            <a:off x="106198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241">
            <a:solidFill>
              <a:srgbClr val="FEC2AE">
                <a:alpha val="73000"/>
              </a:srgbClr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7" name="Łącznik prostoliniowy 17"/>
          <p:cNvSpPr/>
          <p:nvPr/>
        </p:nvSpPr>
        <p:spPr>
          <a:xfrm>
            <a:off x="914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241">
            <a:solidFill>
              <a:srgbClr val="FEEDE8">
                <a:alpha val="83000"/>
              </a:srgbClr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8" name="Łącznik prostoliniowy 19"/>
          <p:cNvSpPr/>
          <p:nvPr/>
        </p:nvSpPr>
        <p:spPr>
          <a:xfrm>
            <a:off x="853921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241">
            <a:solidFill>
              <a:srgbClr val="FEC2AE"/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9" name="Łącznik prostoliniowy 15"/>
          <p:cNvSpPr/>
          <p:nvPr/>
        </p:nvSpPr>
        <p:spPr>
          <a:xfrm>
            <a:off x="172656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437">
            <a:solidFill>
              <a:srgbClr val="FEC2AE">
                <a:alpha val="82000"/>
              </a:srgbClr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0" name="Łącznik prostoliniowy 14"/>
          <p:cNvSpPr/>
          <p:nvPr/>
        </p:nvSpPr>
        <p:spPr>
          <a:xfrm>
            <a:off x="1066684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FEC2AE"/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1" name="Łącznik prostoliniowy 21"/>
          <p:cNvSpPr/>
          <p:nvPr/>
        </p:nvSpPr>
        <p:spPr>
          <a:xfrm>
            <a:off x="911376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241">
            <a:solidFill>
              <a:srgbClr val="FEC2AE"/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2" name="Prostokąt 26"/>
          <p:cNvSpPr/>
          <p:nvPr/>
        </p:nvSpPr>
        <p:spPr>
          <a:xfrm>
            <a:off x="1219315" y="0"/>
            <a:ext cx="759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EC2AE">
              <a:alpha val="51000"/>
            </a:srgbClr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3" name="Elipsa 20"/>
          <p:cNvSpPr/>
          <p:nvPr/>
        </p:nvSpPr>
        <p:spPr>
          <a:xfrm>
            <a:off x="609484" y="3429000"/>
            <a:ext cx="1294918" cy="12949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4" name="Elipsa 22"/>
          <p:cNvSpPr/>
          <p:nvPr/>
        </p:nvSpPr>
        <p:spPr>
          <a:xfrm>
            <a:off x="1309676" y="4866839"/>
            <a:ext cx="641158" cy="6411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5" name="Elipsa 23"/>
          <p:cNvSpPr/>
          <p:nvPr/>
        </p:nvSpPr>
        <p:spPr>
          <a:xfrm>
            <a:off x="1091162" y="5500801"/>
            <a:ext cx="136803" cy="1368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1664281" y="5788078"/>
            <a:ext cx="273963" cy="2739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7" name="Elipsa 24"/>
          <p:cNvSpPr/>
          <p:nvPr/>
        </p:nvSpPr>
        <p:spPr>
          <a:xfrm>
            <a:off x="1905115" y="4495684"/>
            <a:ext cx="365403" cy="365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8" name="Symbol zastępczy numeru slajdu 28"/>
          <p:cNvSpPr txBox="1">
            <a:spLocks noGrp="1"/>
          </p:cNvSpPr>
          <p:nvPr>
            <p:ph type="sldNum" sz="quarter" idx="4"/>
          </p:nvPr>
        </p:nvSpPr>
        <p:spPr>
          <a:xfrm>
            <a:off x="1325523" y="4928762"/>
            <a:ext cx="609118" cy="517321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5740C70-9469-4A41-B4AF-E14BBC546389}" type="slidenum">
              <a:rPr/>
              <a:pPr lvl="0"/>
              <a:t>‹#›</a:t>
            </a:fld>
            <a:fld id="{BB5DB8C2-9179-46B6-BC54-9329BE863E35}" type="slidenum">
              <a:rPr/>
              <a:pPr lvl="0"/>
              <a:t>‹#›</a:t>
            </a:fld>
            <a:endParaRPr lang="pl-PL"/>
          </a:p>
        </p:txBody>
      </p:sp>
      <p:sp>
        <p:nvSpPr>
          <p:cNvPr id="29" name="Symbol zastępczy tekstu 28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pl-PL" sz="3000" b="1" i="0" u="none" strike="noStrike" kern="1200" cap="none" spc="0" baseline="0">
          <a:solidFill>
            <a:srgbClr val="575F6D"/>
          </a:solidFill>
          <a:uFillTx/>
          <a:latin typeface="Century Schoolbook" pitchFamily="18"/>
          <a:ea typeface="Lucida Sans Unicode" pitchFamily="2"/>
          <a:cs typeface="Tahoma" pitchFamily="2"/>
        </a:defRPr>
      </a:lvl1pPr>
    </p:titleStyle>
    <p:bodyStyle>
      <a:lvl1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entury Schoolbook"/>
          <a:ea typeface="Lucida Sans Unicode" pitchFamily="2"/>
          <a:cs typeface="Tahoma" pitchFamily="2"/>
        </a:defRPr>
      </a:lvl1pPr>
      <a:lvl2pPr marL="863998" marR="0" lvl="1" indent="-323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entury Schoolbook"/>
          <a:ea typeface="Lucida Sans Unicode" pitchFamily="2"/>
          <a:cs typeface="Tahoma" pitchFamily="2"/>
        </a:defRPr>
      </a:lvl2pPr>
      <a:lvl3pPr marL="1295997" marR="0" lvl="2" indent="-287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entury Schoolbook"/>
          <a:ea typeface="Lucida Sans Unicode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pl-PL" sz="1600" b="0" i="0" u="none" strike="noStrike" kern="1200" cap="none" spc="0" baseline="0">
          <a:solidFill>
            <a:srgbClr val="000000"/>
          </a:solidFill>
          <a:uFillTx/>
          <a:latin typeface="Century Schoolbook"/>
          <a:ea typeface="Lucida Sans Unicode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entury Schoolbook"/>
          <a:ea typeface="Lucida Sans Unicode" pitchFamily="2"/>
          <a:cs typeface="Tahoma" pitchFamily="2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Łącznik prostoliniowy 15"/>
          <p:cNvSpPr/>
          <p:nvPr/>
        </p:nvSpPr>
        <p:spPr>
          <a:xfrm>
            <a:off x="8762759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57">
            <a:solidFill>
              <a:srgbClr val="FEC2AE">
                <a:alpha val="93000"/>
              </a:srgbClr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Łącznik prostoliniowy 6"/>
          <p:cNvSpPr/>
          <p:nvPr/>
        </p:nvSpPr>
        <p:spPr>
          <a:xfrm>
            <a:off x="75959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241">
            <a:solidFill>
              <a:srgbClr val="FEC2AE"/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Łącznik prostoliniowy 8"/>
          <p:cNvSpPr/>
          <p:nvPr/>
        </p:nvSpPr>
        <p:spPr>
          <a:xfrm>
            <a:off x="8991359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83">
            <a:solidFill>
              <a:srgbClr val="FE8637"/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Prostokąt 9"/>
          <p:cNvSpPr/>
          <p:nvPr/>
        </p:nvSpPr>
        <p:spPr>
          <a:xfrm>
            <a:off x="8839084" y="0"/>
            <a:ext cx="3045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EC2AE">
              <a:alpha val="87000"/>
            </a:srgbClr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Łącznik prostoliniowy 10"/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FE8637"/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Elipsa 11"/>
          <p:cNvSpPr/>
          <p:nvPr/>
        </p:nvSpPr>
        <p:spPr>
          <a:xfrm>
            <a:off x="8156521" y="5715000"/>
            <a:ext cx="548283" cy="54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8" name="Tytuł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7467118" cy="1142643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0" compatLnSpc="1"/>
          <a:lstStyle/>
          <a:p>
            <a:pPr lvl="0"/>
            <a:r>
              <a:rPr lang="pl-PL"/>
              <a:t>Kliknij, aby edytować format tekstu tytułuKliknij, aby edytować styl</a:t>
            </a:r>
          </a:p>
        </p:txBody>
      </p:sp>
      <p:sp>
        <p:nvSpPr>
          <p:cNvPr id="9" name="Symbol zastępczy zawartości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118" cy="4873322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pl-PL"/>
              <a:t>Kliknij, aby edytować format tekstu konspektu</a:t>
            </a:r>
          </a:p>
          <a:p>
            <a:pPr lvl="1"/>
            <a:r>
              <a:rPr lang="pl-PL"/>
              <a:t>Drugi poziom konspektu</a:t>
            </a:r>
          </a:p>
          <a:p>
            <a:pPr lvl="2"/>
            <a:r>
              <a:rPr lang="pl-PL"/>
              <a:t>Trzeci poziom konspektu</a:t>
            </a:r>
          </a:p>
          <a:p>
            <a:pPr lvl="3"/>
            <a:r>
              <a:rPr lang="pl-PL"/>
              <a:t>Czwarty poziom konspektu</a:t>
            </a:r>
          </a:p>
          <a:p>
            <a:pPr lvl="4"/>
            <a:r>
              <a:rPr lang="pl-PL"/>
              <a:t>Piąty poziom konspektu</a:t>
            </a:r>
          </a:p>
          <a:p>
            <a:pPr lvl="5"/>
            <a:r>
              <a:rPr lang="pl-PL"/>
              <a:t>Szósty poziom konspektu</a:t>
            </a:r>
          </a:p>
          <a:p>
            <a:pPr lvl="6"/>
            <a:r>
              <a:rPr lang="pl-PL"/>
              <a:t>Siódmy poziom konspektu</a:t>
            </a:r>
          </a:p>
          <a:p>
            <a:pPr lvl="7"/>
            <a:r>
              <a:rPr lang="pl-PL"/>
              <a:t>Ósmy poziom konspektu</a:t>
            </a:r>
          </a:p>
          <a:p>
            <a:pPr lvl="0"/>
            <a:r>
              <a:rPr lang="pl-PL"/>
              <a:t>Dziewiąty poziom konspektuKliknij,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daty 6"/>
          <p:cNvSpPr txBox="1">
            <a:spLocks noGrp="1"/>
          </p:cNvSpPr>
          <p:nvPr>
            <p:ph type="dt" sz="half" idx="2"/>
          </p:nvPr>
        </p:nvSpPr>
        <p:spPr>
          <a:xfrm rot="5400013">
            <a:off x="7589694" y="1081982"/>
            <a:ext cx="2011323" cy="383764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3906DDD-9EF7-4EDE-B0BD-C662944880F3}" type="datetime1">
              <a:rPr lang="pl-PL"/>
              <a:pPr lvl="0"/>
              <a:t>2015-05-03</a:t>
            </a:fld>
            <a:endParaRPr lang="pl-PL"/>
          </a:p>
        </p:txBody>
      </p:sp>
      <p:sp>
        <p:nvSpPr>
          <p:cNvPr id="11" name="Symbol zastępczy numeru slajdu 8"/>
          <p:cNvSpPr txBox="1">
            <a:spLocks noGrp="1"/>
          </p:cNvSpPr>
          <p:nvPr>
            <p:ph type="sldNum" sz="quarter" idx="4"/>
          </p:nvPr>
        </p:nvSpPr>
        <p:spPr>
          <a:xfrm>
            <a:off x="8129162" y="5734083"/>
            <a:ext cx="609118" cy="520915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0130F59-8C79-4CEE-8591-E0691201ACD4}" type="slidenum">
              <a:rPr/>
              <a:pPr lvl="0"/>
              <a:t>‹#›</a:t>
            </a:fld>
            <a:fld id="{FB99BC8B-D257-44E2-B92D-A7EB2ACB92FA}" type="slidenum">
              <a:rPr/>
              <a:pPr lvl="0"/>
              <a:t>‹#›</a:t>
            </a:fld>
            <a:endParaRPr lang="pl-PL"/>
          </a:p>
        </p:txBody>
      </p:sp>
      <p:sp>
        <p:nvSpPr>
          <p:cNvPr id="12" name="Symbol zastępczy stopki 9"/>
          <p:cNvSpPr txBox="1">
            <a:spLocks noGrp="1"/>
          </p:cNvSpPr>
          <p:nvPr>
            <p:ph type="ftr" sz="quarter" idx="3"/>
          </p:nvPr>
        </p:nvSpPr>
        <p:spPr>
          <a:xfrm rot="5400013">
            <a:off x="6990478" y="3737162"/>
            <a:ext cx="3200043" cy="365403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pl-PL" sz="3000" b="0" i="0" u="none" strike="noStrike" kern="1200" cap="none" spc="0" baseline="0">
          <a:solidFill>
            <a:srgbClr val="575F6D"/>
          </a:solidFill>
          <a:uFillTx/>
          <a:latin typeface="Century Schoolbook" pitchFamily="18"/>
          <a:ea typeface="Lucida Sans Unicode" pitchFamily="2"/>
          <a:cs typeface="Tahoma" pitchFamily="2"/>
        </a:defRPr>
      </a:lvl1pPr>
    </p:titleStyle>
    <p:bodyStyle>
      <a:lvl1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entury Schoolbook"/>
          <a:ea typeface="Lucida Sans Unicode" pitchFamily="2"/>
          <a:cs typeface="Tahoma" pitchFamily="2"/>
        </a:defRPr>
      </a:lvl1pPr>
      <a:lvl2pPr marL="863998" marR="0" lvl="1" indent="-323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entury Schoolbook"/>
          <a:ea typeface="Lucida Sans Unicode" pitchFamily="2"/>
          <a:cs typeface="Tahoma" pitchFamily="2"/>
        </a:defRPr>
      </a:lvl2pPr>
      <a:lvl3pPr marL="1295997" marR="0" lvl="2" indent="-287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entury Schoolbook"/>
          <a:ea typeface="Lucida Sans Unicode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pl-PL" sz="1600" b="0" i="0" u="none" strike="noStrike" kern="1200" cap="none" spc="0" baseline="0">
          <a:solidFill>
            <a:srgbClr val="000000"/>
          </a:solidFill>
          <a:uFillTx/>
          <a:latin typeface="Century Schoolbook"/>
          <a:ea typeface="Lucida Sans Unicode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entury Schoolbook"/>
          <a:ea typeface="Lucida Sans Unicode" pitchFamily="2"/>
          <a:cs typeface="Tahoma" pitchFamily="2"/>
        </a:defRPr>
      </a:lvl5pPr>
      <a:lvl6pPr marL="2592003" marR="0" lvl="5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entury Schoolbook"/>
          <a:ea typeface="Lucida Sans Unicode" pitchFamily="2"/>
          <a:cs typeface="Tahoma" pitchFamily="2"/>
        </a:defRPr>
      </a:lvl6pPr>
      <a:lvl7pPr marL="3024003" marR="0" lvl="6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entury Schoolbook"/>
          <a:ea typeface="Lucida Sans Unicode" pitchFamily="2"/>
          <a:cs typeface="Tahoma" pitchFamily="2"/>
        </a:defRPr>
      </a:lvl7pPr>
      <a:lvl8pPr marL="3456002" marR="0" lvl="7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entury Schoolbook"/>
          <a:ea typeface="Lucida Sans Unicode" pitchFamily="2"/>
          <a:cs typeface="Tahoma" pitchFamily="2"/>
        </a:defRPr>
      </a:lvl8pPr>
      <a:lvl9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entury Schoolbook"/>
          <a:ea typeface="Lucida Sans Unicode" pitchFamily="2"/>
          <a:cs typeface="Tahoma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356" cy="68583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671763" y="634319"/>
            <a:ext cx="7809122" cy="11451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745921" y="1938957"/>
            <a:ext cx="7637041" cy="4320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pl-PL" sz="3280" b="1" i="1" u="none" strike="noStrike" kern="0" cap="none" spc="0" baseline="0">
          <a:solidFill>
            <a:srgbClr val="999999"/>
          </a:solidFill>
          <a:uFillTx/>
          <a:latin typeface="Albany" pitchFamily="34"/>
          <a:cs typeface="Tahoma" pitchFamily="2"/>
        </a:defRPr>
      </a:lvl1pPr>
    </p:titleStyle>
    <p:bodyStyle>
      <a:lvl1pPr marL="503998" marR="0" lvl="0" indent="-431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99284C"/>
        </a:buClr>
        <a:buSzPct val="75000"/>
        <a:buFont typeface="StarSymbol" pitchFamily="2"/>
        <a:buChar char=""/>
        <a:tabLst/>
        <a:defRPr lang="pl-PL" sz="2630" b="0" i="0" u="none" strike="noStrike" kern="0" cap="none" spc="0" baseline="0">
          <a:solidFill>
            <a:srgbClr val="333333"/>
          </a:solidFill>
          <a:uFillTx/>
          <a:latin typeface="Albany" pitchFamily="34"/>
          <a:ea typeface="Lucida Sans Unicode" pitchFamily="2"/>
          <a:cs typeface="Tahoma" pitchFamily="2"/>
        </a:defRPr>
      </a:lvl1pPr>
      <a:lvl2pPr marL="791998" marR="0" lvl="1" indent="-431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99284C"/>
        </a:buClr>
        <a:buSzPct val="75000"/>
        <a:buFont typeface="StarSymbol" pitchFamily="2"/>
        <a:buChar char=""/>
        <a:tabLst/>
        <a:defRPr lang="pl-PL" sz="2300" b="0" i="0" u="none" strike="noStrike" kern="0" cap="none" spc="0" baseline="0">
          <a:solidFill>
            <a:srgbClr val="333333"/>
          </a:solidFill>
          <a:uFillTx/>
          <a:latin typeface="Albany" pitchFamily="34"/>
          <a:ea typeface="Lucida Sans Unicode" pitchFamily="2"/>
          <a:cs typeface="Tahoma" pitchFamily="2"/>
        </a:defRPr>
      </a:lvl2pPr>
      <a:lvl3pPr marL="1079997" marR="0" lvl="2" indent="-431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99284C"/>
        </a:buClr>
        <a:buSzPct val="75000"/>
        <a:buFont typeface="StarSymbol" pitchFamily="2"/>
        <a:buChar char=""/>
        <a:tabLst/>
        <a:defRPr lang="pl-PL" sz="1980" b="0" i="0" u="none" strike="noStrike" kern="0" cap="none" spc="0" baseline="0">
          <a:solidFill>
            <a:srgbClr val="333333"/>
          </a:solidFill>
          <a:uFillTx/>
          <a:latin typeface="Albany" pitchFamily="34"/>
          <a:ea typeface="Lucida Sans Unicode" pitchFamily="2"/>
          <a:cs typeface="Tahoma" pitchFamily="2"/>
        </a:defRPr>
      </a:lvl3pPr>
      <a:lvl4pPr marL="1367997" marR="0" lvl="3" indent="-431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99284C"/>
        </a:buClr>
        <a:buSzPct val="75000"/>
        <a:buFont typeface="StarSymbol" pitchFamily="2"/>
        <a:buChar char=""/>
        <a:tabLst/>
        <a:defRPr lang="pl-PL" sz="1650" b="0" i="0" u="none" strike="noStrike" kern="0" cap="none" spc="0" baseline="0">
          <a:solidFill>
            <a:srgbClr val="333333"/>
          </a:solidFill>
          <a:uFillTx/>
          <a:latin typeface="Albany" pitchFamily="34"/>
          <a:ea typeface="Lucida Sans Unicode" pitchFamily="2"/>
          <a:cs typeface="Tahoma" pitchFamily="2"/>
        </a:defRPr>
      </a:lvl4pPr>
      <a:lvl5pPr marL="1655996" marR="0" lvl="4" indent="-431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99284C"/>
        </a:buClr>
        <a:buSzPct val="75000"/>
        <a:buFont typeface="StarSymbol" pitchFamily="2"/>
        <a:buChar char=""/>
        <a:tabLst/>
        <a:defRPr lang="pl-PL" sz="1650" b="0" i="0" u="none" strike="noStrike" kern="0" cap="none" spc="0" baseline="0">
          <a:solidFill>
            <a:srgbClr val="333333"/>
          </a:solidFill>
          <a:uFillTx/>
          <a:latin typeface="Albany" pitchFamily="34"/>
          <a:ea typeface="Lucida Sans Unicode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568159" y="806043"/>
            <a:ext cx="6171843" cy="1893960"/>
          </a:xfrm>
        </p:spPr>
        <p:txBody>
          <a:bodyPr lIns="90004" tIns="44997" rIns="90004" bIns="44997"/>
          <a:lstStyle/>
          <a:p>
            <a:pPr lvl="0" hangingPunct="1">
              <a:buNone/>
            </a:pPr>
            <a:r>
              <a:rPr lang="pl-PL" sz="3000" i="0">
                <a:solidFill>
                  <a:srgbClr val="575F6D"/>
                </a:solidFill>
                <a:latin typeface="Century Schoolbook" pitchFamily="34"/>
              </a:rPr>
              <a:t>PROJEKT EDUKACYJNY</a:t>
            </a:r>
          </a:p>
        </p:txBody>
      </p:sp>
      <p:sp>
        <p:nvSpPr>
          <p:cNvPr id="3" name="Podtytuł 2"/>
          <p:cNvSpPr/>
          <p:nvPr/>
        </p:nvSpPr>
        <p:spPr>
          <a:xfrm>
            <a:off x="1568159" y="2948757"/>
            <a:ext cx="6171843" cy="13712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200" b="1" i="0" u="none" strike="noStrike" kern="1200" cap="none" spc="0" baseline="0">
                <a:solidFill>
                  <a:srgbClr val="000000"/>
                </a:solidFill>
                <a:uFillTx/>
                <a:latin typeface="ITC Zapf Chancery" pitchFamily="66"/>
                <a:ea typeface="Lucida Sans Unicode" pitchFamily="2"/>
                <a:cs typeface="Tahoma" pitchFamily="2"/>
              </a:rPr>
              <a:t>Co zrobić i w jaki sposób zachęcić uczniów do czynnego uprawiania sportu.</a:t>
            </a: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32883" y="359999"/>
            <a:ext cx="7467118" cy="1142643"/>
          </a:xfrm>
          <a:ln w="9528">
            <a:solidFill>
              <a:srgbClr val="FFFFFF"/>
            </a:solidFill>
            <a:prstDash val="solid"/>
          </a:ln>
        </p:spPr>
        <p:txBody>
          <a:bodyPr lIns="90004" tIns="44997" rIns="90004" bIns="44997"/>
          <a:lstStyle/>
          <a:p>
            <a:pPr lvl="0" hangingPunct="1">
              <a:buNone/>
            </a:pPr>
            <a:r>
              <a:rPr lang="pl-PL" sz="3000" dirty="0">
                <a:solidFill>
                  <a:srgbClr val="575F6D"/>
                </a:solidFill>
                <a:latin typeface="Arial" pitchFamily="34"/>
              </a:rPr>
              <a:t>Podziękowaliśmy </a:t>
            </a:r>
            <a:r>
              <a:rPr lang="pl-PL" sz="3000" dirty="0" smtClean="0">
                <a:solidFill>
                  <a:srgbClr val="575F6D"/>
                </a:solidFill>
                <a:latin typeface="Arial" pitchFamily="34"/>
              </a:rPr>
              <a:t>Paniom </a:t>
            </a:r>
            <a:r>
              <a:rPr lang="pl-PL" sz="3000" dirty="0">
                <a:solidFill>
                  <a:srgbClr val="575F6D"/>
                </a:solidFill>
                <a:latin typeface="Arial" pitchFamily="34"/>
              </a:rPr>
              <a:t>za poświęcony dla nas czas.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39997" y="1439997"/>
            <a:ext cx="6258235" cy="4519796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2884" y="297362"/>
            <a:ext cx="7467118" cy="1142643"/>
          </a:xfrm>
          <a:ln w="9528">
            <a:solidFill>
              <a:srgbClr val="FFFFFF"/>
            </a:solidFill>
            <a:prstDash val="solid"/>
          </a:ln>
        </p:spPr>
        <p:txBody>
          <a:bodyPr lIns="90004" tIns="44997" rIns="90004" bIns="44997"/>
          <a:lstStyle/>
          <a:p>
            <a:pPr lvl="0">
              <a:buNone/>
            </a:pPr>
            <a:r>
              <a:rPr lang="pl-PL" sz="3000">
                <a:latin typeface="Arial" pitchFamily="34"/>
              </a:rPr>
              <a:t>Kilka zdjęć po udanej wizycie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19998" y="1799996"/>
            <a:ext cx="3960001" cy="326844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859999" y="1340638"/>
            <a:ext cx="3600001" cy="477935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76"/>
            <a:ext cx="7467118" cy="1142643"/>
          </a:xfrm>
        </p:spPr>
        <p:txBody>
          <a:bodyPr lIns="90004" tIns="44997" rIns="90004" bIns="44997"/>
          <a:lstStyle/>
          <a:p>
            <a:pPr lvl="0" hangingPunct="1">
              <a:buNone/>
            </a:pPr>
            <a:r>
              <a:rPr lang="pl-PL" sz="3000">
                <a:solidFill>
                  <a:srgbClr val="575F6D"/>
                </a:solidFill>
                <a:latin typeface="Arial" pitchFamily="34"/>
              </a:rPr>
              <a:t>Spotkanie z piłkarzami oraz sztabem szkoleniowym GKS Katowice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01758" y="1600200"/>
            <a:ext cx="6438235" cy="4519796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76"/>
            <a:ext cx="7467118" cy="1142643"/>
          </a:xfrm>
        </p:spPr>
        <p:txBody>
          <a:bodyPr lIns="90004" tIns="44997" rIns="90004" bIns="44997"/>
          <a:lstStyle/>
          <a:p>
            <a:pPr lvl="0" hangingPunct="1">
              <a:buNone/>
            </a:pPr>
            <a:r>
              <a:rPr lang="pl-PL" sz="3000">
                <a:solidFill>
                  <a:srgbClr val="575F6D"/>
                </a:solidFill>
                <a:latin typeface="Arial" pitchFamily="34"/>
              </a:rPr>
              <a:t>Kilka słów o trenerach: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7467118" cy="4873322"/>
          </a:xfrm>
        </p:spPr>
        <p:txBody>
          <a:bodyPr lIns="90004" tIns="44997" rIns="90004" bIns="44997"/>
          <a:lstStyle/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>
                <a:solidFill>
                  <a:srgbClr val="000000"/>
                </a:solidFill>
                <a:latin typeface="Century Schoolbook"/>
              </a:rPr>
              <a:t>Artur Skowronek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>
                <a:solidFill>
                  <a:srgbClr val="000000"/>
                </a:solidFill>
                <a:latin typeface="Century Schoolbook"/>
              </a:rPr>
              <a:t>I Trener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endParaRPr lang="pl-PL" sz="2400">
              <a:solidFill>
                <a:srgbClr val="000000"/>
              </a:solidFill>
              <a:latin typeface="Century Schoolbook"/>
            </a:endParaRP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endParaRPr lang="pl-PL" sz="2400">
              <a:solidFill>
                <a:srgbClr val="000000"/>
              </a:solidFill>
              <a:latin typeface="Century Schoolbook"/>
            </a:endParaRP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endParaRPr lang="pl-PL" sz="2400">
              <a:solidFill>
                <a:srgbClr val="000000"/>
              </a:solidFill>
              <a:latin typeface="Century Schoolbook"/>
            </a:endParaRP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endParaRPr lang="pl-PL" sz="2400">
              <a:solidFill>
                <a:srgbClr val="000000"/>
              </a:solidFill>
              <a:latin typeface="Century Schoolbook"/>
            </a:endParaRP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endParaRPr lang="pl-PL" sz="2400">
              <a:solidFill>
                <a:srgbClr val="000000"/>
              </a:solidFill>
              <a:latin typeface="Century Schoolbook"/>
            </a:endParaRP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endParaRPr lang="pl-PL" sz="2400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00000" y="1799996"/>
            <a:ext cx="3024003" cy="402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7467118" cy="4873322"/>
          </a:xfrm>
        </p:spPr>
        <p:txBody>
          <a:bodyPr lIns="90004" tIns="44997" rIns="90004" bIns="44997"/>
          <a:lstStyle/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>
                <a:solidFill>
                  <a:srgbClr val="000000"/>
                </a:solidFill>
                <a:latin typeface="Century Schoolbook"/>
              </a:rPr>
              <a:t>Grzegorz Mokry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>
                <a:solidFill>
                  <a:srgbClr val="000000"/>
                </a:solidFill>
                <a:latin typeface="Century Schoolbook"/>
              </a:rPr>
              <a:t>II Trener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endParaRPr lang="pl-PL" sz="2400">
              <a:solidFill>
                <a:srgbClr val="000000"/>
              </a:solidFill>
              <a:latin typeface="Century Schoolbook"/>
            </a:endParaRP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endParaRPr lang="pl-PL" sz="2400">
              <a:solidFill>
                <a:srgbClr val="000000"/>
              </a:solidFill>
              <a:latin typeface="Century Schoolbook"/>
            </a:endParaRP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endParaRPr lang="pl-PL" sz="2400">
              <a:solidFill>
                <a:srgbClr val="000000"/>
              </a:solidFill>
              <a:latin typeface="Century Schoolbook"/>
            </a:endParaRP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endParaRPr lang="pl-PL" sz="2400">
              <a:solidFill>
                <a:srgbClr val="000000"/>
              </a:solidFill>
              <a:latin typeface="Century Schoolbook"/>
            </a:endParaRP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endParaRPr lang="pl-PL" sz="2400">
              <a:solidFill>
                <a:srgbClr val="000000"/>
              </a:solidFill>
              <a:latin typeface="Century Schoolbook"/>
            </a:endParaRP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endParaRPr lang="pl-PL" sz="2400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43999" y="1700637"/>
            <a:ext cx="3179158" cy="4219197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headEnd type="arrow"/>
            <a:tailEnd type="arrow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76"/>
            <a:ext cx="7467118" cy="1142643"/>
          </a:xfrm>
        </p:spPr>
        <p:txBody>
          <a:bodyPr lIns="90004" tIns="44997" rIns="90004" bIns="44997"/>
          <a:lstStyle/>
          <a:p>
            <a:pPr lvl="0" hangingPunct="1">
              <a:buNone/>
            </a:pPr>
            <a:r>
              <a:rPr lang="pl-PL" sz="3000" dirty="0">
                <a:solidFill>
                  <a:srgbClr val="575F6D"/>
                </a:solidFill>
                <a:latin typeface="Arial" pitchFamily="34"/>
              </a:rPr>
              <a:t>Kilka słów o </a:t>
            </a:r>
            <a:r>
              <a:rPr lang="pl-PL" sz="3000" dirty="0" smtClean="0">
                <a:solidFill>
                  <a:srgbClr val="575F6D"/>
                </a:solidFill>
                <a:latin typeface="Arial" pitchFamily="34"/>
              </a:rPr>
              <a:t>piłkarzach:</a:t>
            </a:r>
            <a:endParaRPr lang="pl-PL" sz="3000" dirty="0">
              <a:solidFill>
                <a:srgbClr val="575F6D"/>
              </a:solidFill>
              <a:latin typeface="Arial" pitchFamily="34"/>
            </a:endParaRP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7467118" cy="4873322"/>
          </a:xfrm>
        </p:spPr>
        <p:txBody>
          <a:bodyPr lIns="90004" tIns="44997" rIns="90004" bIns="44997"/>
          <a:lstStyle/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>
                <a:solidFill>
                  <a:srgbClr val="000000"/>
                </a:solidFill>
                <a:latin typeface="Century Schoolbook"/>
              </a:rPr>
              <a:t>Alan Czerwiński.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>
                <a:solidFill>
                  <a:srgbClr val="000000"/>
                </a:solidFill>
                <a:latin typeface="Century Schoolbook"/>
              </a:rPr>
              <a:t>Pozycja Obrońca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endParaRPr lang="pl-PL" sz="2400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43999" y="1513075"/>
            <a:ext cx="3417844" cy="45360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7467118" cy="4873322"/>
          </a:xfrm>
        </p:spPr>
        <p:txBody>
          <a:bodyPr lIns="90004" tIns="44997" rIns="90004" bIns="44997"/>
          <a:lstStyle/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 dirty="0">
                <a:solidFill>
                  <a:srgbClr val="000000"/>
                </a:solidFill>
                <a:latin typeface="Century Schoolbook"/>
              </a:rPr>
              <a:t>Kamil </a:t>
            </a:r>
            <a:r>
              <a:rPr lang="pl-PL" sz="2400" dirty="0" smtClean="0">
                <a:solidFill>
                  <a:srgbClr val="000000"/>
                </a:solidFill>
                <a:latin typeface="Century Schoolbook"/>
              </a:rPr>
              <a:t>Bętkowski</a:t>
            </a:r>
            <a:endParaRPr lang="pl-PL" sz="2400" dirty="0">
              <a:solidFill>
                <a:srgbClr val="000000"/>
              </a:solidFill>
              <a:latin typeface="Century Schoolbook"/>
            </a:endParaRP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 dirty="0">
                <a:solidFill>
                  <a:srgbClr val="000000"/>
                </a:solidFill>
                <a:latin typeface="Century Schoolbook"/>
              </a:rPr>
              <a:t>Pozycja pomocnik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59999" y="1700637"/>
            <a:ext cx="3363839" cy="44640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7467118" cy="4873322"/>
          </a:xfrm>
        </p:spPr>
        <p:txBody>
          <a:bodyPr lIns="90004" tIns="44997" rIns="90004" bIns="44997"/>
          <a:lstStyle/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 dirty="0">
                <a:solidFill>
                  <a:srgbClr val="000000"/>
                </a:solidFill>
                <a:latin typeface="Century Schoolbook"/>
              </a:rPr>
              <a:t>Sławomir </a:t>
            </a:r>
            <a:r>
              <a:rPr lang="pl-PL" sz="2400" dirty="0" smtClean="0">
                <a:solidFill>
                  <a:srgbClr val="000000"/>
                </a:solidFill>
                <a:latin typeface="Century Schoolbook"/>
              </a:rPr>
              <a:t>Duda</a:t>
            </a:r>
            <a:endParaRPr lang="pl-PL" sz="2400" dirty="0">
              <a:solidFill>
                <a:srgbClr val="000000"/>
              </a:solidFill>
              <a:latin typeface="Century Schoolbook"/>
            </a:endParaRP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None/>
            </a:pPr>
            <a:r>
              <a:rPr lang="pl-PL" sz="2400" dirty="0" smtClean="0">
                <a:solidFill>
                  <a:srgbClr val="000000"/>
                </a:solidFill>
                <a:latin typeface="Century Schoolbook"/>
              </a:rPr>
              <a:t>- p</a:t>
            </a:r>
            <a:r>
              <a:rPr lang="pl-PL" sz="2400" dirty="0" smtClean="0">
                <a:solidFill>
                  <a:srgbClr val="000000"/>
                </a:solidFill>
                <a:latin typeface="Century Schoolbook"/>
              </a:rPr>
              <a:t>ozycja </a:t>
            </a:r>
            <a:r>
              <a:rPr lang="pl-PL" sz="2400" dirty="0">
                <a:solidFill>
                  <a:srgbClr val="000000"/>
                </a:solidFill>
                <a:latin typeface="Century Schoolbook"/>
              </a:rPr>
              <a:t>pomocnik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954319" y="1700637"/>
            <a:ext cx="3417844" cy="45360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7467118" cy="4873322"/>
          </a:xfrm>
        </p:spPr>
        <p:txBody>
          <a:bodyPr lIns="90004" tIns="44997" rIns="90004" bIns="44997"/>
          <a:lstStyle/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 dirty="0">
                <a:solidFill>
                  <a:srgbClr val="000000"/>
                </a:solidFill>
                <a:latin typeface="Century Schoolbook"/>
              </a:rPr>
              <a:t>Rafał Pietrzak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None/>
            </a:pPr>
            <a:r>
              <a:rPr lang="pl-PL" sz="2400" dirty="0" smtClean="0">
                <a:solidFill>
                  <a:srgbClr val="000000"/>
                </a:solidFill>
                <a:latin typeface="Century Schoolbook"/>
              </a:rPr>
              <a:t>- pozycja </a:t>
            </a:r>
            <a:r>
              <a:rPr lang="pl-PL" sz="2400" dirty="0">
                <a:solidFill>
                  <a:srgbClr val="000000"/>
                </a:solidFill>
                <a:latin typeface="Century Schoolbook"/>
              </a:rPr>
              <a:t>obrońca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59999" y="1542958"/>
            <a:ext cx="3251158" cy="4314596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76"/>
            <a:ext cx="7467118" cy="1142643"/>
          </a:xfrm>
        </p:spPr>
        <p:txBody>
          <a:bodyPr lIns="90004" tIns="44997" rIns="90004" bIns="44997"/>
          <a:lstStyle/>
          <a:p>
            <a:pPr lvl="0" hangingPunct="1">
              <a:buNone/>
            </a:pPr>
            <a:r>
              <a:rPr lang="pl-PL" sz="3000">
                <a:solidFill>
                  <a:srgbClr val="575F6D"/>
                </a:solidFill>
                <a:latin typeface="Arial" pitchFamily="34"/>
              </a:rPr>
              <a:t>W czasie tego spotkania: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10757" y="1619996"/>
            <a:ext cx="8049243" cy="1259997"/>
          </a:xfrm>
        </p:spPr>
        <p:txBody>
          <a:bodyPr lIns="90004" tIns="44997" rIns="90004" bIns="44997"/>
          <a:lstStyle/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300">
                <a:solidFill>
                  <a:srgbClr val="000000"/>
                </a:solidFill>
                <a:latin typeface="Century Schoolbook"/>
              </a:rPr>
              <a:t>Zadawaliśmy pytania, które wcześniej przygotowaliśmy.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300">
                <a:solidFill>
                  <a:srgbClr val="000000"/>
                </a:solidFill>
                <a:latin typeface="Century Schoolbook"/>
              </a:rPr>
              <a:t>Uczestniczyliśmy w treningu oraz grze z piłkarzami.</a:t>
            </a: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32883" y="297362"/>
            <a:ext cx="7467118" cy="1142643"/>
          </a:xfrm>
        </p:spPr>
        <p:txBody>
          <a:bodyPr lIns="90004" tIns="44997" rIns="90004" bIns="44997"/>
          <a:lstStyle/>
          <a:p>
            <a:pPr lvl="0" hangingPunct="1">
              <a:buNone/>
            </a:pPr>
            <a:r>
              <a:rPr lang="pl-PL" sz="3000" dirty="0">
                <a:solidFill>
                  <a:srgbClr val="575F6D"/>
                </a:solidFill>
                <a:latin typeface="Arial" pitchFamily="34"/>
              </a:rPr>
              <a:t>Spotkanie z pracownikami </a:t>
            </a:r>
            <a:r>
              <a:rPr lang="pl-PL" sz="3000" dirty="0" smtClean="0">
                <a:solidFill>
                  <a:srgbClr val="575F6D"/>
                </a:solidFill>
                <a:latin typeface="Arial" pitchFamily="34"/>
              </a:rPr>
              <a:t>Sanepidu</a:t>
            </a:r>
            <a:r>
              <a:rPr lang="pl-PL" sz="3000" dirty="0">
                <a:solidFill>
                  <a:srgbClr val="575F6D"/>
                </a:solidFill>
                <a:latin typeface="Arial" pitchFamily="34"/>
              </a:rPr>
              <a:t>.</a:t>
            </a:r>
          </a:p>
        </p:txBody>
      </p:sp>
      <p:pic>
        <p:nvPicPr>
          <p:cNvPr id="3" name="Symbol zastępczy zawartości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61117" y="1439997"/>
            <a:ext cx="7418883" cy="4679643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76"/>
            <a:ext cx="7467118" cy="1142643"/>
          </a:xfrm>
        </p:spPr>
        <p:txBody>
          <a:bodyPr lIns="90004" tIns="44997" rIns="90004" bIns="44997"/>
          <a:lstStyle/>
          <a:p>
            <a:pPr lvl="0">
              <a:buNone/>
            </a:pPr>
            <a:r>
              <a:rPr lang="pl-PL" sz="3000">
                <a:latin typeface="Arial" pitchFamily="34"/>
              </a:rPr>
              <a:t>Na początek krótka rozgrzewka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59999" y="3276002"/>
            <a:ext cx="4008235" cy="3024003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39998" y="1439997"/>
            <a:ext cx="4140000" cy="3240002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76"/>
            <a:ext cx="7467118" cy="1142643"/>
          </a:xfrm>
        </p:spPr>
        <p:txBody>
          <a:bodyPr lIns="90004" tIns="44997" rIns="90004" bIns="44997"/>
          <a:lstStyle/>
          <a:p>
            <a:pPr lvl="0">
              <a:buNone/>
            </a:pPr>
            <a:r>
              <a:rPr lang="pl-PL" sz="3000">
                <a:latin typeface="Arial" pitchFamily="34"/>
              </a:rPr>
              <a:t>Poznaliśmy kilka nowych ćwiczeń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643" y="1484638"/>
            <a:ext cx="4320000" cy="3240002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649038" y="2880003"/>
            <a:ext cx="4350962" cy="326267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76"/>
            <a:ext cx="7467118" cy="1142643"/>
          </a:xfrm>
          <a:ln w="9528">
            <a:solidFill>
              <a:srgbClr val="FFFFFF"/>
            </a:solidFill>
            <a:prstDash val="solid"/>
          </a:ln>
        </p:spPr>
        <p:txBody>
          <a:bodyPr lIns="90004" tIns="44997" rIns="90004" bIns="44997"/>
          <a:lstStyle/>
          <a:p>
            <a:pPr lvl="0">
              <a:buNone/>
            </a:pPr>
            <a:r>
              <a:rPr lang="pl-PL" sz="3000">
                <a:latin typeface="Arial" pitchFamily="34"/>
              </a:rPr>
              <a:t>Mecz po udanej rozgrzewce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7643" y="1340638"/>
            <a:ext cx="4572356" cy="3339361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859999" y="2632319"/>
            <a:ext cx="4158362" cy="3487677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71236" y="371154"/>
            <a:ext cx="7467118" cy="1142643"/>
          </a:xfrm>
        </p:spPr>
        <p:txBody>
          <a:bodyPr lIns="90004" tIns="44997" rIns="90004" bIns="44997"/>
          <a:lstStyle/>
          <a:p>
            <a:pPr lvl="0">
              <a:buNone/>
            </a:pPr>
            <a:r>
              <a:rPr lang="pl-PL" sz="3000">
                <a:latin typeface="Arial" pitchFamily="34"/>
              </a:rPr>
              <a:t>Kilka słów podsumowania po zakończonym meczu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39997" y="1619996"/>
            <a:ext cx="6299996" cy="43200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76"/>
            <a:ext cx="7467118" cy="1142643"/>
          </a:xfrm>
        </p:spPr>
        <p:txBody>
          <a:bodyPr lIns="90004" tIns="44997" rIns="90004" bIns="44997"/>
          <a:lstStyle/>
          <a:p>
            <a:pPr lvl="0" hangingPunct="1">
              <a:buNone/>
            </a:pPr>
            <a:r>
              <a:rPr lang="pl-PL" sz="3000">
                <a:solidFill>
                  <a:srgbClr val="575F6D"/>
                </a:solidFill>
                <a:latin typeface="Century Schoolbook" pitchFamily="34"/>
              </a:rPr>
              <a:t>Podziękowanie za poświęcony czas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42358" y="1246683"/>
            <a:ext cx="6497644" cy="4873322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76"/>
            <a:ext cx="7467118" cy="1142643"/>
          </a:xfrm>
          <a:ln w="9528">
            <a:solidFill>
              <a:srgbClr val="FFFFFF"/>
            </a:solidFill>
            <a:prstDash val="solid"/>
          </a:ln>
        </p:spPr>
        <p:txBody>
          <a:bodyPr lIns="90004" tIns="44997" rIns="90004" bIns="44997" anchorCtr="0"/>
          <a:lstStyle/>
          <a:p>
            <a:pPr lvl="0" algn="l" hangingPunct="1">
              <a:buNone/>
            </a:pPr>
            <a:r>
              <a:rPr lang="pl-PL" sz="3000">
                <a:solidFill>
                  <a:srgbClr val="575F6D"/>
                </a:solidFill>
                <a:latin typeface="Arial" pitchFamily="34"/>
              </a:rPr>
              <a:t>Koniec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7467118" cy="4873322"/>
          </a:xfrm>
          <a:ln w="9528">
            <a:solidFill>
              <a:srgbClr val="000000"/>
            </a:solidFill>
            <a:prstDash val="solid"/>
          </a:ln>
        </p:spPr>
        <p:txBody>
          <a:bodyPr lIns="90004" tIns="44997" rIns="90004" bIns="44997"/>
          <a:lstStyle/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r>
              <a:rPr lang="pl-PL" sz="2400" b="1" dirty="0">
                <a:solidFill>
                  <a:srgbClr val="000000"/>
                </a:solidFill>
                <a:latin typeface="Century Schoolbook"/>
              </a:rPr>
              <a:t>Prezentacje </a:t>
            </a:r>
            <a:r>
              <a:rPr lang="pl-PL" sz="2400" b="1">
                <a:solidFill>
                  <a:srgbClr val="000000"/>
                </a:solidFill>
                <a:latin typeface="Century Schoolbook"/>
              </a:rPr>
              <a:t>przygotowała </a:t>
            </a:r>
            <a:r>
              <a:rPr lang="pl-PL" sz="2400" b="1" smtClean="0">
                <a:solidFill>
                  <a:srgbClr val="000000"/>
                </a:solidFill>
                <a:latin typeface="Century Schoolbook"/>
              </a:rPr>
              <a:t>grupa II</a:t>
            </a:r>
            <a:endParaRPr lang="pl-PL" sz="2400" b="1" dirty="0">
              <a:solidFill>
                <a:srgbClr val="000000"/>
              </a:solidFill>
              <a:latin typeface="Century Schoolbook"/>
            </a:endParaRP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 dirty="0">
                <a:solidFill>
                  <a:srgbClr val="000000"/>
                </a:solidFill>
                <a:latin typeface="Century Schoolbook"/>
              </a:rPr>
              <a:t>Magda Paluch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 dirty="0">
                <a:solidFill>
                  <a:srgbClr val="000000"/>
                </a:solidFill>
                <a:latin typeface="Century Schoolbook"/>
              </a:rPr>
              <a:t>Paulina Mazur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 dirty="0">
                <a:solidFill>
                  <a:srgbClr val="000000"/>
                </a:solidFill>
                <a:latin typeface="Century Schoolbook"/>
              </a:rPr>
              <a:t>Oskar </a:t>
            </a:r>
            <a:r>
              <a:rPr lang="pl-PL" sz="2400" dirty="0" err="1">
                <a:solidFill>
                  <a:srgbClr val="000000"/>
                </a:solidFill>
                <a:latin typeface="Century Schoolbook"/>
              </a:rPr>
              <a:t>Malisz</a:t>
            </a:r>
            <a:endParaRPr lang="pl-PL" sz="2400" dirty="0">
              <a:solidFill>
                <a:srgbClr val="000000"/>
              </a:solidFill>
              <a:latin typeface="Century Schoolbook"/>
            </a:endParaRP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 dirty="0">
                <a:solidFill>
                  <a:srgbClr val="000000"/>
                </a:solidFill>
                <a:latin typeface="Century Schoolbook"/>
              </a:rPr>
              <a:t>Piotr Skubis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 dirty="0">
                <a:solidFill>
                  <a:srgbClr val="000000"/>
                </a:solidFill>
                <a:latin typeface="Century Schoolbook"/>
              </a:rPr>
              <a:t>Kamil Kubanek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 dirty="0">
                <a:solidFill>
                  <a:srgbClr val="000000"/>
                </a:solidFill>
                <a:latin typeface="Century Schoolbook"/>
              </a:rPr>
              <a:t>Marcel Cebo</a:t>
            </a: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477362"/>
            <a:ext cx="7642802" cy="1142643"/>
          </a:xfrm>
        </p:spPr>
        <p:txBody>
          <a:bodyPr lIns="90004" tIns="44997" rIns="90004" bIns="44997"/>
          <a:lstStyle/>
          <a:p>
            <a:pPr lvl="0">
              <a:buNone/>
            </a:pPr>
            <a:r>
              <a:rPr lang="pl-PL" sz="3000"/>
              <a:t>Rozmowa na temat zdrowego odżywiania się</a:t>
            </a:r>
          </a:p>
        </p:txBody>
      </p:sp>
      <p:pic>
        <p:nvPicPr>
          <p:cNvPr id="3" name="Symbol zastępczy zawartości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999" y="1979996"/>
            <a:ext cx="4320000" cy="3240002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679999" y="2770202"/>
            <a:ext cx="4246199" cy="3349803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86035"/>
            <a:ext cx="8362800" cy="1533960"/>
          </a:xfrm>
        </p:spPr>
        <p:txBody>
          <a:bodyPr lIns="90004" tIns="44997" rIns="90004" bIns="44997"/>
          <a:lstStyle/>
          <a:p>
            <a:pPr lvl="0" hangingPunct="1">
              <a:buNone/>
            </a:pPr>
            <a:r>
              <a:rPr lang="pl-PL" sz="3000">
                <a:solidFill>
                  <a:srgbClr val="575F6D"/>
                </a:solidFill>
                <a:latin typeface="Arial" pitchFamily="34"/>
              </a:rPr>
              <a:t>Kilka słów o aktywnym stylu życia.</a:t>
            </a:r>
          </a:p>
        </p:txBody>
      </p:sp>
      <p:pic>
        <p:nvPicPr>
          <p:cNvPr id="3" name="Symbol zastępczy zawartości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1841" y="1374123"/>
            <a:ext cx="4358158" cy="3845884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587837" y="2274121"/>
            <a:ext cx="4412162" cy="3845884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2884" y="297362"/>
            <a:ext cx="7467118" cy="1142643"/>
          </a:xfrm>
        </p:spPr>
        <p:txBody>
          <a:bodyPr lIns="90004" tIns="44997" rIns="90004" bIns="44997"/>
          <a:lstStyle/>
          <a:p>
            <a:pPr lvl="0" hangingPunct="1">
              <a:buNone/>
            </a:pPr>
            <a:r>
              <a:rPr lang="pl-PL" sz="3000">
                <a:solidFill>
                  <a:srgbClr val="575F6D"/>
                </a:solidFill>
                <a:latin typeface="Arial" pitchFamily="34"/>
              </a:rPr>
              <a:t>O to skutki złego odżywiania: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59997" y="1259997"/>
            <a:ext cx="6497644" cy="4873322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76"/>
            <a:ext cx="7467118" cy="1142643"/>
          </a:xfrm>
        </p:spPr>
        <p:txBody>
          <a:bodyPr lIns="90004" tIns="44997" rIns="90004" bIns="44997"/>
          <a:lstStyle/>
          <a:p>
            <a:pPr lvl="0" hangingPunct="1">
              <a:buNone/>
            </a:pPr>
            <a:r>
              <a:rPr lang="pl-PL" sz="3000">
                <a:solidFill>
                  <a:srgbClr val="575F6D"/>
                </a:solidFill>
                <a:latin typeface="Arial" pitchFamily="34"/>
              </a:rPr>
              <a:t>Wizyta Pań z firmy Forever.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9999" y="1979996"/>
            <a:ext cx="3960001" cy="2880003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572000" y="3644999"/>
            <a:ext cx="3888001" cy="2834996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679999" y="1259997"/>
            <a:ext cx="3672001" cy="2231995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32883" y="719998"/>
            <a:ext cx="7467118" cy="1142643"/>
          </a:xfrm>
        </p:spPr>
        <p:txBody>
          <a:bodyPr lIns="90004" tIns="44997" rIns="90004" bIns="44997"/>
          <a:lstStyle/>
          <a:p>
            <a:pPr lvl="0" hangingPunct="1">
              <a:buNone/>
            </a:pPr>
            <a:r>
              <a:rPr lang="pl-PL" sz="3000">
                <a:solidFill>
                  <a:srgbClr val="575F6D"/>
                </a:solidFill>
                <a:latin typeface="Arial" pitchFamily="34"/>
              </a:rPr>
              <a:t>W czasie tego spotkania dowiedzieliśmy się: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67642" y="2133002"/>
            <a:ext cx="8229243" cy="3556796"/>
          </a:xfrm>
        </p:spPr>
        <p:txBody>
          <a:bodyPr lIns="90004" tIns="44997" rIns="90004" bIns="44997"/>
          <a:lstStyle/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>
                <a:solidFill>
                  <a:srgbClr val="000000"/>
                </a:solidFill>
                <a:latin typeface="Century Schoolbook"/>
              </a:rPr>
              <a:t>Jak prowadzić zdrowy styl życia.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>
                <a:solidFill>
                  <a:srgbClr val="000000"/>
                </a:solidFill>
                <a:latin typeface="Century Schoolbook"/>
              </a:rPr>
              <a:t>Jakich produktów spożywczych unikać, a jakich jak najwięcej spożywać.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>
                <a:solidFill>
                  <a:srgbClr val="000000"/>
                </a:solidFill>
                <a:latin typeface="Century Schoolbook"/>
              </a:rPr>
              <a:t>Jakich zamienników używać, aby zminimalizować ilość zbędnych kalorii.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>
                <a:solidFill>
                  <a:srgbClr val="000000"/>
                </a:solidFill>
                <a:latin typeface="Century Schoolbook"/>
              </a:rPr>
              <a:t>Jaki wpływ na organizm ma aloes.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endParaRPr lang="pl-PL" sz="2400">
              <a:solidFill>
                <a:srgbClr val="000000"/>
              </a:solidFill>
              <a:latin typeface="Century Schoolbook"/>
            </a:endParaRP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endParaRPr lang="pl-PL" sz="2400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32883" y="359999"/>
            <a:ext cx="7467118" cy="1142643"/>
          </a:xfrm>
        </p:spPr>
        <p:txBody>
          <a:bodyPr lIns="90004" tIns="44997" rIns="90004" bIns="44997"/>
          <a:lstStyle/>
          <a:p>
            <a:pPr lvl="0" hangingPunct="1">
              <a:buNone/>
            </a:pPr>
            <a:r>
              <a:rPr lang="pl-PL" sz="3000">
                <a:solidFill>
                  <a:srgbClr val="575F6D"/>
                </a:solidFill>
                <a:latin typeface="Arial" pitchFamily="34"/>
              </a:rPr>
              <a:t>Kilka słów o naszych sportowcach i ich osiągnięciach w sporcie.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19998" y="1619996"/>
            <a:ext cx="3420002" cy="4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320000" y="2159995"/>
            <a:ext cx="3960001" cy="30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43520" y="467642"/>
            <a:ext cx="7467118" cy="1142643"/>
          </a:xfrm>
        </p:spPr>
        <p:txBody>
          <a:bodyPr lIns="90004" tIns="44997" rIns="90004" bIns="44997"/>
          <a:lstStyle/>
          <a:p>
            <a:pPr lvl="0" hangingPunct="1">
              <a:buNone/>
            </a:pPr>
            <a:r>
              <a:rPr lang="pl-PL" sz="3000">
                <a:solidFill>
                  <a:srgbClr val="575F6D"/>
                </a:solidFill>
                <a:latin typeface="Arial" pitchFamily="34"/>
              </a:rPr>
              <a:t>Na koniec spotkania: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647642" y="1845003"/>
            <a:ext cx="7632359" cy="2474997"/>
          </a:xfrm>
        </p:spPr>
        <p:txBody>
          <a:bodyPr lIns="90004" tIns="44997" rIns="90004" bIns="44997"/>
          <a:lstStyle/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>
                <a:solidFill>
                  <a:srgbClr val="000000"/>
                </a:solidFill>
                <a:latin typeface="Century Schoolbook"/>
              </a:rPr>
              <a:t>Panie udzieliły nam odpowiedzi na zadane przez nas pytania.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l-PL" sz="2400">
                <a:solidFill>
                  <a:srgbClr val="000000"/>
                </a:solidFill>
                <a:latin typeface="Century Schoolbook"/>
              </a:rPr>
              <a:t>Podsumowaliśmy całą naszą rozmowę i prezentacje,którą przygotowały dla nas Panie.</a:t>
            </a:r>
          </a:p>
          <a:p>
            <a:pPr marL="0" lvl="0" indent="0" hangingPunct="1">
              <a:spcBef>
                <a:spcPts val="600"/>
              </a:spcBef>
              <a:spcAft>
                <a:spcPts val="1415"/>
              </a:spcAft>
              <a:buNone/>
            </a:pPr>
            <a:endParaRPr lang="pl-PL" sz="2400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myślnie 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s novel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239</Words>
  <Application>Microsoft Office PowerPoint</Application>
  <PresentationFormat>Pokaz na ekranie (4:3)</PresentationFormat>
  <Paragraphs>57</Paragraphs>
  <Slides>25</Slides>
  <Notes>25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25</vt:i4>
      </vt:variant>
    </vt:vector>
  </HeadingPairs>
  <TitlesOfParts>
    <vt:vector size="28" baseType="lpstr">
      <vt:lpstr>Domyślnie</vt:lpstr>
      <vt:lpstr>Domyślnie 1</vt:lpstr>
      <vt:lpstr>prs novelty</vt:lpstr>
      <vt:lpstr>PROJEKT EDUKACYJNY</vt:lpstr>
      <vt:lpstr>Spotkanie z pracownikami Sanepidu.</vt:lpstr>
      <vt:lpstr>Rozmowa na temat zdrowego odżywiania się</vt:lpstr>
      <vt:lpstr>Kilka słów o aktywnym stylu życia.</vt:lpstr>
      <vt:lpstr>O to skutki złego odżywiania:</vt:lpstr>
      <vt:lpstr>Wizyta Pań z firmy Forever.</vt:lpstr>
      <vt:lpstr>W czasie tego spotkania dowiedzieliśmy się:</vt:lpstr>
      <vt:lpstr>Kilka słów o naszych sportowcach i ich osiągnięciach w sporcie.</vt:lpstr>
      <vt:lpstr>Na koniec spotkania:</vt:lpstr>
      <vt:lpstr>Podziękowaliśmy Paniom za poświęcony dla nas czas.</vt:lpstr>
      <vt:lpstr>Kilka zdjęć po udanej wizycie</vt:lpstr>
      <vt:lpstr>Spotkanie z piłkarzami oraz sztabem szkoleniowym GKS Katowice</vt:lpstr>
      <vt:lpstr>Kilka słów o trenerach:</vt:lpstr>
      <vt:lpstr>Slajd 14</vt:lpstr>
      <vt:lpstr>Kilka słów o piłkarzach:</vt:lpstr>
      <vt:lpstr>Slajd 16</vt:lpstr>
      <vt:lpstr>Slajd 17</vt:lpstr>
      <vt:lpstr>Slajd 18</vt:lpstr>
      <vt:lpstr>W czasie tego spotkania:</vt:lpstr>
      <vt:lpstr>Na początek krótka rozgrzewka</vt:lpstr>
      <vt:lpstr>Poznaliśmy kilka nowych ćwiczeń</vt:lpstr>
      <vt:lpstr>Mecz po udanej rozgrzewce</vt:lpstr>
      <vt:lpstr>Kilka słów podsumowania po zakończonym meczu</vt:lpstr>
      <vt:lpstr>Podziękowanie za poświęcony czas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EDUKACYJNY</dc:title>
  <dc:creator>ReniaD</dc:creator>
  <cp:lastModifiedBy>ReniaD</cp:lastModifiedBy>
  <cp:revision>12</cp:revision>
  <dcterms:created xsi:type="dcterms:W3CDTF">2015-05-03T04:29:51Z</dcterms:created>
  <dcterms:modified xsi:type="dcterms:W3CDTF">2015-05-03T06:14:55Z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ja 1">
    <vt:lpwstr/>
  </property>
  <property fmtid="{D5CDD505-2E9C-101B-9397-08002B2CF9AE}" pid="3" name="Informacja 2">
    <vt:lpwstr/>
  </property>
  <property fmtid="{D5CDD505-2E9C-101B-9397-08002B2CF9AE}" pid="4" name="Informacja 3">
    <vt:lpwstr/>
  </property>
  <property fmtid="{D5CDD505-2E9C-101B-9397-08002B2CF9AE}" pid="5" name="Informacja 4">
    <vt:lpwstr/>
  </property>
</Properties>
</file>